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4.png"/><Relationship Id="rId4" Type="http://schemas.openxmlformats.org/officeDocument/2006/relationships/image" Target="../media/image4.png"/><Relationship Id="rId5"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6.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Monday Nov. 4</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Finish What is AI? Ethics?</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The Moral Compass</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Absolutism vs. Relativism vs. Objectivism</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use post-it notes and create a gallery walk of information for 3 foundational ethical terms.</a:t>
            </a:r>
            <a:endParaRPr/>
          </a:p>
        </p:txBody>
      </p:sp>
      <p:sp>
        <p:nvSpPr>
          <p:cNvPr id="101" name="Google Shape;101;p25"/>
          <p:cNvSpPr txBox="1"/>
          <p:nvPr/>
        </p:nvSpPr>
        <p:spPr>
          <a:xfrm>
            <a:off x="5010150" y="3664700"/>
            <a:ext cx="3660900" cy="10185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Feel free to write and speak in your native language when I ask you questions.  If there is someone next to you that you can translate for please do!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07" name="Google Shape;107;p26"/>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08" name="Google Shape;108;p26"/>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09" name="Google Shape;109;p26"/>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110" name="Google Shape;110;p26"/>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7"/>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16" name="Google Shape;116;p27"/>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17" name="Google Shape;117;p27"/>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18" name="Google Shape;118;p27"/>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19" name="Google Shape;119;p27"/>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8"/>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25" name="Google Shape;125;p28"/>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26" name="Google Shape;126;p28"/>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9"/>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32" name="Google Shape;132;p29"/>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33" name="Google Shape;133;p29"/>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34" name="Google Shape;134;p29"/>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35" name="Google Shape;135;p29"/>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36" name="Google Shape;136;p29"/>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37" name="Google Shape;137;p29"/>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38" name="Google Shape;138;p29"/>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ethics?</a:t>
            </a:r>
            <a:endParaRPr b="1"/>
          </a:p>
        </p:txBody>
      </p:sp>
      <p:sp>
        <p:nvSpPr>
          <p:cNvPr id="139" name="Google Shape;139;p29"/>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30"/>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45" name="Google Shape;145;p30"/>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46" name="Google Shape;146;p30"/>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47" name="Google Shape;147;p30"/>
          <p:cNvSpPr txBox="1"/>
          <p:nvPr/>
        </p:nvSpPr>
        <p:spPr>
          <a:xfrm>
            <a:off x="3638500" y="74300"/>
            <a:ext cx="1828500" cy="24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1"/>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53" name="Google Shape;153;p31"/>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54" name="Google Shape;154;p31"/>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55" name="Google Shape;155;p31"/>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2"/>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161" name="Google Shape;161;p32"/>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162" name="Google Shape;162;p32"/>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163" name="Google Shape;163;p32"/>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164" name="Google Shape;164;p32"/>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165" name="Google Shape;165;p32"/>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166" name="Google Shape;166;p32"/>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